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73" r:id="rId4"/>
  </p:sldMasterIdLst>
  <p:notesMasterIdLst>
    <p:notesMasterId r:id="rId12"/>
  </p:notesMasterIdLst>
  <p:sldIdLst>
    <p:sldId id="322" r:id="rId5"/>
    <p:sldId id="331" r:id="rId6"/>
    <p:sldId id="341" r:id="rId7"/>
    <p:sldId id="345" r:id="rId8"/>
    <p:sldId id="348" r:id="rId9"/>
    <p:sldId id="349" r:id="rId10"/>
    <p:sldId id="34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mita Shankar" initials="SS" lastIdx="1" clrIdx="0">
    <p:extLst>
      <p:ext uri="{19B8F6BF-5375-455C-9EA6-DF929625EA0E}">
        <p15:presenceInfo xmlns:p15="http://schemas.microsoft.com/office/powerpoint/2012/main" userId="5ca5bd944c988f6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7518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38" autoAdjust="0"/>
    <p:restoredTop sz="84970" autoAdjust="0"/>
  </p:normalViewPr>
  <p:slideViewPr>
    <p:cSldViewPr snapToGrid="0">
      <p:cViewPr varScale="1">
        <p:scale>
          <a:sx n="83" d="100"/>
          <a:sy n="83" d="100"/>
        </p:scale>
        <p:origin x="268" y="5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175201-D7F0-4F3C-ABAF-92770630C167}" type="datetimeFigureOut">
              <a:rPr lang="en-IN" smtClean="0"/>
              <a:t>02-11-2020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469D8C-627F-4DE7-8556-CD224DEDBE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6830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69D8C-627F-4DE7-8556-CD224DEDBEFB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73594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69D8C-627F-4DE7-8556-CD224DEDBEFB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98308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6863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04573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38720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394707" cy="33111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369859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42255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4846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11/2/2020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94425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11/2/2020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13043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11/2/2020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182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11/2/2020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768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2D6E202-B606-4609-B914-27C9371A1F6D}" type="datetime1">
              <a:rPr lang="en-US" smtClean="0"/>
              <a:t>11/2/2020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76249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7D986-8816-4272-A432-0437A28A9828}" type="datetime1">
              <a:rPr lang="en-US" smtClean="0"/>
              <a:t>11/2/2020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24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5684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4" r:id="rId1"/>
    <p:sldLayoutId id="2147484075" r:id="rId2"/>
    <p:sldLayoutId id="2147484076" r:id="rId3"/>
    <p:sldLayoutId id="2147484077" r:id="rId4"/>
    <p:sldLayoutId id="2147484078" r:id="rId5"/>
    <p:sldLayoutId id="2147484079" r:id="rId6"/>
    <p:sldLayoutId id="2147484080" r:id="rId7"/>
    <p:sldLayoutId id="2147484081" r:id="rId8"/>
    <p:sldLayoutId id="2147484082" r:id="rId9"/>
    <p:sldLayoutId id="2147484083" r:id="rId10"/>
    <p:sldLayoutId id="2147484084" r:id="rId11"/>
    <p:sldLayoutId id="2147484085" r:id="rId12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BCD42-B17D-44E4-8C8B-DBFB56CB04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22513"/>
            <a:ext cx="9144000" cy="1802675"/>
          </a:xfrm>
        </p:spPr>
        <p:txBody>
          <a:bodyPr/>
          <a:lstStyle/>
          <a:p>
            <a:r>
              <a:rPr lang="en-IN" dirty="0"/>
              <a:t>EXPORT MARKETING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4FDE9-FA84-4147-A359-0DD439FA1A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570853"/>
          </a:xfrm>
        </p:spPr>
        <p:txBody>
          <a:bodyPr>
            <a:normAutofit/>
          </a:bodyPr>
          <a:lstStyle/>
          <a:p>
            <a:pPr algn="ctr"/>
            <a:r>
              <a:rPr lang="en-I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Sumita Shankar </a:t>
            </a:r>
          </a:p>
        </p:txBody>
      </p:sp>
    </p:spTree>
    <p:extLst>
      <p:ext uri="{BB962C8B-B14F-4D97-AF65-F5344CB8AC3E}">
        <p14:creationId xmlns:p14="http://schemas.microsoft.com/office/powerpoint/2010/main" val="3726818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06566-399B-4C98-926F-9941424D3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2" y="982133"/>
            <a:ext cx="9601196" cy="915824"/>
          </a:xfrm>
        </p:spPr>
        <p:txBody>
          <a:bodyPr>
            <a:normAutofit/>
          </a:bodyPr>
          <a:lstStyle/>
          <a:p>
            <a:pPr algn="ctr"/>
            <a:r>
              <a:rPr lang="en-I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EXPORT PROMOTION AGENCIES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BE6ED-EE7E-424B-9201-E24D1D49FA9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sz="4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0704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06566-399B-4C98-926F-9941424D3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0142" y="682456"/>
            <a:ext cx="9601196" cy="862036"/>
          </a:xfrm>
        </p:spPr>
        <p:txBody>
          <a:bodyPr>
            <a:normAutofit fontScale="90000"/>
          </a:bodyPr>
          <a:lstStyle/>
          <a:p>
            <a:pPr algn="ctr"/>
            <a:r>
              <a:rPr lang="en-I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INDIA TRADE PROMOTION ORGANISATION (ITPO)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BE6ED-EE7E-424B-9201-E24D1D49FA9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GB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Established by GOI in January 1992 </a:t>
            </a:r>
          </a:p>
          <a:p>
            <a:pPr marL="0" indent="0" algn="just">
              <a:buNone/>
            </a:pPr>
            <a:r>
              <a:rPr lang="en-GB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act as public wing of government . </a:t>
            </a:r>
          </a:p>
          <a:p>
            <a:pPr marL="0" indent="0" algn="just">
              <a:buNone/>
            </a:pPr>
            <a:r>
              <a:rPr lang="en-GB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has head office in New Delhi </a:t>
            </a:r>
          </a:p>
          <a:p>
            <a:pPr marL="0" indent="0" algn="just">
              <a:buNone/>
            </a:pPr>
            <a:r>
              <a:rPr lang="en-GB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has 5 offices in India and 4 offices in Germany, Japan ,UAE  and USA </a:t>
            </a:r>
          </a:p>
        </p:txBody>
      </p:sp>
    </p:spTree>
    <p:extLst>
      <p:ext uri="{BB962C8B-B14F-4D97-AF65-F5344CB8AC3E}">
        <p14:creationId xmlns:p14="http://schemas.microsoft.com/office/powerpoint/2010/main" val="1317081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B6CC0-197D-4F60-B3C7-73FC75961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>
                <a:solidFill>
                  <a:srgbClr val="FF0000"/>
                </a:solidFill>
              </a:rPr>
              <a:t>OBJECTIVES OF ITPO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FF4A3-AAE8-4945-A997-FEA3E82017C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2374366"/>
            <a:ext cx="10394707" cy="3711389"/>
          </a:xfrm>
        </p:spPr>
        <p:txBody>
          <a:bodyPr>
            <a:normAutofit/>
          </a:bodyPr>
          <a:lstStyle/>
          <a:p>
            <a:r>
              <a:rPr lang="en-IN" dirty="0"/>
              <a:t>1. </a:t>
            </a: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develop and promote export </a:t>
            </a:r>
          </a:p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To undertake publicity </a:t>
            </a:r>
          </a:p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To organise export development programmes </a:t>
            </a:r>
          </a:p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To provide information and market intelligence </a:t>
            </a:r>
          </a:p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To organise visits of buyers and trade delegates </a:t>
            </a:r>
          </a:p>
        </p:txBody>
      </p:sp>
    </p:spTree>
    <p:extLst>
      <p:ext uri="{BB962C8B-B14F-4D97-AF65-F5344CB8AC3E}">
        <p14:creationId xmlns:p14="http://schemas.microsoft.com/office/powerpoint/2010/main" val="3236094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B6CC0-197D-4F60-B3C7-73FC75961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>
                <a:solidFill>
                  <a:srgbClr val="FF0000"/>
                </a:solidFill>
              </a:rPr>
              <a:t>FUNCTIONS OF ITPO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FF4A3-AAE8-4945-A997-FEA3E82017C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2374366"/>
            <a:ext cx="10394707" cy="3711389"/>
          </a:xfrm>
        </p:spPr>
        <p:txBody>
          <a:bodyPr>
            <a:normAutofit/>
          </a:bodyPr>
          <a:lstStyle/>
          <a:p>
            <a:r>
              <a:rPr lang="en-IN" dirty="0"/>
              <a:t>1. </a:t>
            </a: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Organising Trade Fairs and Exhibitions in India  </a:t>
            </a:r>
          </a:p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Giving publicity to Trade fairs and exhibitions </a:t>
            </a:r>
          </a:p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Booking of space in overseas trade fairs </a:t>
            </a:r>
          </a:p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Inviting and sending trade delegates </a:t>
            </a:r>
          </a:p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Providing consultancy services to Indian exporter </a:t>
            </a:r>
          </a:p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Organising Seminar and Workshops </a:t>
            </a:r>
          </a:p>
        </p:txBody>
      </p:sp>
    </p:spTree>
    <p:extLst>
      <p:ext uri="{BB962C8B-B14F-4D97-AF65-F5344CB8AC3E}">
        <p14:creationId xmlns:p14="http://schemas.microsoft.com/office/powerpoint/2010/main" val="361911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B6CC0-197D-4F60-B3C7-73FC75961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>
                <a:solidFill>
                  <a:srgbClr val="FF0000"/>
                </a:solidFill>
              </a:rPr>
              <a:t>ROLE OF ITPO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FF4A3-AAE8-4945-A997-FEA3E82017C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2374366"/>
            <a:ext cx="10394707" cy="3711389"/>
          </a:xfrm>
        </p:spPr>
        <p:txBody>
          <a:bodyPr>
            <a:normAutofit/>
          </a:bodyPr>
          <a:lstStyle/>
          <a:p>
            <a:r>
              <a:rPr lang="en-IN" dirty="0"/>
              <a:t>1. </a:t>
            </a: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Organising Trade Fairs and Exhibitions in India  </a:t>
            </a:r>
          </a:p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Giving publicity to Trade fairs and exhibitions </a:t>
            </a:r>
          </a:p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Booking of space in overseas trade fairs </a:t>
            </a:r>
          </a:p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Inviting and sending trade delegates </a:t>
            </a:r>
          </a:p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Providing consultancy services to Indian exporter </a:t>
            </a:r>
          </a:p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Organising Seminar and Workshops </a:t>
            </a:r>
          </a:p>
        </p:txBody>
      </p:sp>
    </p:spTree>
    <p:extLst>
      <p:ext uri="{BB962C8B-B14F-4D97-AF65-F5344CB8AC3E}">
        <p14:creationId xmlns:p14="http://schemas.microsoft.com/office/powerpoint/2010/main" val="2356586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B6CC0-197D-4F60-B3C7-73FC75961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>
                <a:solidFill>
                  <a:srgbClr val="FF0000"/>
                </a:solidFill>
              </a:rPr>
              <a:t>NOV 2018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FF4A3-AAE8-4945-A997-FEA3E82017C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036269" y="2504995"/>
            <a:ext cx="9044238" cy="28695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/>
              <a:t>EXPLAIN THE ASSISTANCE PROVIDED BY ITPO  TO INDIAN EXPORTERS </a:t>
            </a:r>
          </a:p>
        </p:txBody>
      </p:sp>
    </p:spTree>
    <p:extLst>
      <p:ext uri="{BB962C8B-B14F-4D97-AF65-F5344CB8AC3E}">
        <p14:creationId xmlns:p14="http://schemas.microsoft.com/office/powerpoint/2010/main" val="118295981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16377351-63A1-4C2E-8C9A-66CDD70F16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1F006B4-A9E1-4F39-85C8-FB836F91934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F3CD65D-61A5-43C9-A837-6EC73C7DA8AB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532</TotalTime>
  <Words>212</Words>
  <Application>Microsoft Office PowerPoint</Application>
  <PresentationFormat>Widescreen</PresentationFormat>
  <Paragraphs>33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Times New Roman</vt:lpstr>
      <vt:lpstr>Retrospect</vt:lpstr>
      <vt:lpstr>EXPORT MARKETING </vt:lpstr>
      <vt:lpstr>EXPORT PROMOTION AGENCIES </vt:lpstr>
      <vt:lpstr>1. INDIA TRADE PROMOTION ORGANISATION (ITPO) </vt:lpstr>
      <vt:lpstr>OBJECTIVES OF ITPO  </vt:lpstr>
      <vt:lpstr>FUNCTIONS OF ITPO   </vt:lpstr>
      <vt:lpstr>ROLE OF ITPO </vt:lpstr>
      <vt:lpstr>NOV 2018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EXPORT MARKETING</dc:title>
  <dc:creator>Sumita Shankar</dc:creator>
  <cp:lastModifiedBy>Dr. Sumita Shankar</cp:lastModifiedBy>
  <cp:revision>108</cp:revision>
  <dcterms:created xsi:type="dcterms:W3CDTF">2020-07-21T06:59:49Z</dcterms:created>
  <dcterms:modified xsi:type="dcterms:W3CDTF">2020-11-02T18:28:30Z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