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3" r:id="rId4"/>
  </p:sldMasterIdLst>
  <p:notesMasterIdLst>
    <p:notesMasterId r:id="rId12"/>
  </p:notesMasterIdLst>
  <p:sldIdLst>
    <p:sldId id="322" r:id="rId5"/>
    <p:sldId id="331" r:id="rId6"/>
    <p:sldId id="341" r:id="rId7"/>
    <p:sldId id="345" r:id="rId8"/>
    <p:sldId id="348" r:id="rId9"/>
    <p:sldId id="349" r:id="rId10"/>
    <p:sldId id="34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mita Shankar" initials="SS" lastIdx="1" clrIdx="0">
    <p:extLst>
      <p:ext uri="{19B8F6BF-5375-455C-9EA6-DF929625EA0E}">
        <p15:presenceInfo xmlns:p15="http://schemas.microsoft.com/office/powerpoint/2012/main" userId="5ca5bd944c988f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5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38" autoAdjust="0"/>
    <p:restoredTop sz="84970" autoAdjust="0"/>
  </p:normalViewPr>
  <p:slideViewPr>
    <p:cSldViewPr snapToGrid="0">
      <p:cViewPr varScale="1">
        <p:scale>
          <a:sx n="83" d="100"/>
          <a:sy n="83" d="100"/>
        </p:scale>
        <p:origin x="268" y="5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5201-D7F0-4F3C-ABAF-92770630C167}" type="datetimeFigureOut">
              <a:rPr lang="en-IN" smtClean="0"/>
              <a:t>02-11-2020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9D8C-627F-4DE7-8556-CD224DEDBE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8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594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8308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86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457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8720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36985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2255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84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4425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304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8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6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D6E202-B606-4609-B914-27C9371A1F6D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76249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68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  <p:sldLayoutId id="2147484085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BCD42-B17D-44E4-8C8B-DBFB56CB0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2513"/>
            <a:ext cx="9144000" cy="1802675"/>
          </a:xfrm>
        </p:spPr>
        <p:txBody>
          <a:bodyPr/>
          <a:lstStyle/>
          <a:p>
            <a:r>
              <a:rPr lang="en-IN" dirty="0"/>
              <a:t>EXPORT MARKETING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4FDE9-FA84-4147-A359-0DD439FA1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70853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72681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915824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 PROMOTION AGENCIES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70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142" y="682456"/>
            <a:ext cx="9601196" cy="862036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 TRADE PROMOTION ORGANISATION (ITPO)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by GOI in January 1992 </a:t>
            </a:r>
          </a:p>
          <a:p>
            <a:pPr marL="0" indent="0" algn="just">
              <a:buNone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act as public wing of government . </a:t>
            </a:r>
          </a:p>
          <a:p>
            <a:pPr marL="0" indent="0" algn="just">
              <a:buNone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head office in New Delhi </a:t>
            </a:r>
          </a:p>
          <a:p>
            <a:pPr marL="0" indent="0" algn="just">
              <a:buNone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5 offices in India and 4 offices in Germany, Japan ,UAE  and USA </a:t>
            </a:r>
          </a:p>
        </p:txBody>
      </p:sp>
    </p:spTree>
    <p:extLst>
      <p:ext uri="{BB962C8B-B14F-4D97-AF65-F5344CB8AC3E}">
        <p14:creationId xmlns:p14="http://schemas.microsoft.com/office/powerpoint/2010/main" val="131708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6CC0-197D-4F60-B3C7-73FC7596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OBJECTIVES OF ITPO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F4A3-AAE8-4945-A997-FEA3E82017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74366"/>
            <a:ext cx="10394707" cy="3711389"/>
          </a:xfrm>
        </p:spPr>
        <p:txBody>
          <a:bodyPr>
            <a:normAutofit/>
          </a:bodyPr>
          <a:lstStyle/>
          <a:p>
            <a:r>
              <a:rPr lang="en-IN" dirty="0"/>
              <a:t>1.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and promote export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To undertake publicity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To organise export development programmes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To provide information and market intelligence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To organise visits of buyers and trade delegates </a:t>
            </a:r>
          </a:p>
        </p:txBody>
      </p:sp>
    </p:spTree>
    <p:extLst>
      <p:ext uri="{BB962C8B-B14F-4D97-AF65-F5344CB8AC3E}">
        <p14:creationId xmlns:p14="http://schemas.microsoft.com/office/powerpoint/2010/main" val="323609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6CC0-197D-4F60-B3C7-73FC7596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FUNCTIONS OF ITPO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F4A3-AAE8-4945-A997-FEA3E82017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74366"/>
            <a:ext cx="10394707" cy="3711389"/>
          </a:xfrm>
        </p:spPr>
        <p:txBody>
          <a:bodyPr>
            <a:normAutofit/>
          </a:bodyPr>
          <a:lstStyle/>
          <a:p>
            <a:r>
              <a:rPr lang="en-IN" dirty="0"/>
              <a:t>1.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Organising Trade Fairs and Exhibitions in India 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Giving publicity to Trade fairs and exhibitions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Booking of space in overseas trade fairs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Inviting and sending trade delegates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Providing consultancy services to Indian exporter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Organising Seminar and Workshops </a:t>
            </a:r>
          </a:p>
        </p:txBody>
      </p:sp>
    </p:spTree>
    <p:extLst>
      <p:ext uri="{BB962C8B-B14F-4D97-AF65-F5344CB8AC3E}">
        <p14:creationId xmlns:p14="http://schemas.microsoft.com/office/powerpoint/2010/main" val="361911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6CC0-197D-4F60-B3C7-73FC7596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ROLE OF ITPO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F4A3-AAE8-4945-A997-FEA3E82017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74366"/>
            <a:ext cx="10394707" cy="3711389"/>
          </a:xfrm>
        </p:spPr>
        <p:txBody>
          <a:bodyPr>
            <a:normAutofit/>
          </a:bodyPr>
          <a:lstStyle/>
          <a:p>
            <a:r>
              <a:rPr lang="en-IN" dirty="0"/>
              <a:t>1.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Organising Trade Fairs and Exhibitions in India 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Giving publicity to Trade fairs and exhibitions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Booking of space in overseas trade fairs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Inviting and sending trade delegates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Providing consultancy services to Indian exporter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Organising Seminar and Workshops </a:t>
            </a:r>
          </a:p>
        </p:txBody>
      </p:sp>
    </p:spTree>
    <p:extLst>
      <p:ext uri="{BB962C8B-B14F-4D97-AF65-F5344CB8AC3E}">
        <p14:creationId xmlns:p14="http://schemas.microsoft.com/office/powerpoint/2010/main" val="235658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6CC0-197D-4F60-B3C7-73FC7596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NOV 2018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F4A3-AAE8-4945-A997-FEA3E82017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36269" y="2504995"/>
            <a:ext cx="9044238" cy="2869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EXPLAIN THE ASSISTANCE PROVIDED BY ITPO  TO INDIAN EXPORTERS </a:t>
            </a:r>
          </a:p>
        </p:txBody>
      </p:sp>
    </p:spTree>
    <p:extLst>
      <p:ext uri="{BB962C8B-B14F-4D97-AF65-F5344CB8AC3E}">
        <p14:creationId xmlns:p14="http://schemas.microsoft.com/office/powerpoint/2010/main" val="11829598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532</TotalTime>
  <Words>212</Words>
  <Application>Microsoft Office PowerPoint</Application>
  <PresentationFormat>Widescreen</PresentationFormat>
  <Paragraphs>33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Times New Roman</vt:lpstr>
      <vt:lpstr>Retrospect</vt:lpstr>
      <vt:lpstr>EXPORT MARKETING </vt:lpstr>
      <vt:lpstr>EXPORT PROMOTION AGENCIES </vt:lpstr>
      <vt:lpstr>1. INDIA TRADE PROMOTION ORGANISATION (ITPO) </vt:lpstr>
      <vt:lpstr>OBJECTIVES OF ITPO  </vt:lpstr>
      <vt:lpstr>FUNCTIONS OF ITPO   </vt:lpstr>
      <vt:lpstr>ROLE OF ITPO </vt:lpstr>
      <vt:lpstr>NOV 2018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MARKETING</dc:title>
  <dc:creator>Sumita Shankar</dc:creator>
  <cp:lastModifiedBy>Dr. Sumita Shankar</cp:lastModifiedBy>
  <cp:revision>108</cp:revision>
  <dcterms:created xsi:type="dcterms:W3CDTF">2020-07-21T06:59:49Z</dcterms:created>
  <dcterms:modified xsi:type="dcterms:W3CDTF">2020-11-02T18:28:30Z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